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embeddedFontLst>
    <p:embeddedFont>
      <p:font typeface="Wingdings 3" panose="05040102010807070707" pitchFamily="18" charset="2"/>
      <p:regular r:id="rId6"/>
    </p:embeddedFont>
    <p:embeddedFont>
      <p:font typeface="Gill Sans MT" panose="020B0502020104020203" pitchFamily="34" charset="-18"/>
      <p:regular r:id="rId7"/>
      <p:bold r:id="rId8"/>
      <p:italic r:id="rId9"/>
      <p:boldItalic r:id="rId1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5ECD5-515E-4817-8A06-1D2ED2C83850}" type="datetime4">
              <a:rPr lang="en-US" smtClean="0"/>
              <a:pPr/>
              <a:t>November 10,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 userDrawn="1"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 userDrawn="1"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 userDrawn="1"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59F4-DDCB-41FF-83F5-A48440F36FA7}" type="datetime4">
              <a:rPr lang="en-US" smtClean="0"/>
              <a:pPr/>
              <a:t>November 10,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 userDrawn="1"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 userDrawn="1"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 userDrawn="1"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6348-D703-428C-A1C4-7D6796EF5F41}" type="datetime4">
              <a:rPr lang="en-US" smtClean="0"/>
              <a:pPr/>
              <a:t>November 10,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1919-1B5F-4141-B613-3E5C6008A186}" type="datetime4">
              <a:rPr lang="en-US" smtClean="0"/>
              <a:pPr/>
              <a:t>November 10,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22427-B1DD-49E6-9F05-DE0F1467D7DC}" type="datetime4">
              <a:rPr lang="en-US" smtClean="0"/>
              <a:pPr/>
              <a:t>November 10,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CA7B5-8BC9-491C-A887-7C3E7ED947D8}" type="datetime4">
              <a:rPr lang="en-US" smtClean="0"/>
              <a:pPr/>
              <a:t>November 10,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8ED0-40F2-434C-A848-B92581875164}" type="datetime4">
              <a:rPr lang="en-US" smtClean="0"/>
              <a:pPr/>
              <a:t>November 10,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5437F-F4F9-44A9-B4D3-9191CA04E889}" type="datetime4">
              <a:rPr lang="en-US" smtClean="0"/>
              <a:pPr/>
              <a:t>November 10,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4E59-01D0-4537-B876-7E5EC75B028D}" type="datetime4">
              <a:rPr lang="en-US" smtClean="0"/>
              <a:pPr/>
              <a:t>November 10,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2E49-18A1-40BC-BA5D-5A2EC8FDDF15}" type="datetime4">
              <a:rPr lang="en-US" smtClean="0"/>
              <a:pPr/>
              <a:t>November 10,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3DA4-3B24-449B-95CA-514EB7E30A99}" type="datetime4">
              <a:rPr lang="en-US" smtClean="0"/>
              <a:pPr/>
              <a:t>November 10,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942120D2-3948-4F8F-BE5D-E7E7D97880B2}" type="datetime4">
              <a:rPr lang="en-US" smtClean="0"/>
              <a:pPr/>
              <a:t>November 10, 2014</a:t>
            </a:fld>
            <a:endParaRPr lang="en-US" dirty="0" err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 dir="u"/>
  </p:transition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(My)SQL </a:t>
            </a:r>
            <a:r>
              <a:rPr lang="en-US" dirty="0" err="1" smtClean="0"/>
              <a:t>Megjegyzések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Adatbázis </a:t>
            </a:r>
            <a:r>
              <a:rPr lang="hu-HU" dirty="0" err="1" smtClean="0"/>
              <a:t>engine-ek</a:t>
            </a:r>
            <a:endParaRPr lang="hu-HU" dirty="0" smtClean="0"/>
          </a:p>
          <a:p>
            <a:r>
              <a:rPr lang="hu-HU" dirty="0" smtClean="0"/>
              <a:t>Karakterkódolás</a:t>
            </a:r>
          </a:p>
          <a:p>
            <a:r>
              <a:rPr lang="hu-HU" dirty="0" smtClean="0"/>
              <a:t>Egyebek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2177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Myisam</a:t>
            </a:r>
            <a:r>
              <a:rPr lang="en-US" dirty="0" smtClean="0"/>
              <a:t> vs. </a:t>
            </a:r>
            <a:r>
              <a:rPr lang="en-US" dirty="0" err="1" smtClean="0"/>
              <a:t>innodb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MySQL-ben </a:t>
            </a:r>
            <a:r>
              <a:rPr lang="en-US" dirty="0" err="1" smtClean="0"/>
              <a:t>többféle</a:t>
            </a:r>
            <a:r>
              <a:rPr lang="en-US" dirty="0" smtClean="0"/>
              <a:t> </a:t>
            </a:r>
            <a:r>
              <a:rPr lang="en-US" dirty="0" err="1" smtClean="0"/>
              <a:t>tárolási</a:t>
            </a:r>
            <a:r>
              <a:rPr lang="en-US" dirty="0" smtClean="0"/>
              <a:t> motor is </a:t>
            </a:r>
            <a:r>
              <a:rPr lang="en-US" dirty="0" err="1" smtClean="0"/>
              <a:t>használatos</a:t>
            </a:r>
            <a:r>
              <a:rPr lang="en-US" dirty="0" smtClean="0"/>
              <a:t>: </a:t>
            </a:r>
            <a:r>
              <a:rPr lang="en-US" dirty="0" err="1" smtClean="0"/>
              <a:t>MyISAM</a:t>
            </a:r>
            <a:r>
              <a:rPr lang="en-US" dirty="0" smtClean="0"/>
              <a:t>, </a:t>
            </a:r>
            <a:r>
              <a:rPr lang="en-US" dirty="0" err="1" smtClean="0"/>
              <a:t>InnoDB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err="1" smtClean="0"/>
              <a:t>régebbi</a:t>
            </a:r>
            <a:r>
              <a:rPr lang="en-US" dirty="0" smtClean="0"/>
              <a:t> </a:t>
            </a:r>
            <a:r>
              <a:rPr lang="en-US" dirty="0" err="1" smtClean="0"/>
              <a:t>verziókban</a:t>
            </a:r>
            <a:r>
              <a:rPr lang="en-US" dirty="0" smtClean="0"/>
              <a:t> a </a:t>
            </a:r>
            <a:r>
              <a:rPr lang="en-US" dirty="0" err="1" smtClean="0"/>
              <a:t>MyISAM</a:t>
            </a:r>
            <a:r>
              <a:rPr lang="en-US" dirty="0" smtClean="0"/>
              <a:t> </a:t>
            </a:r>
            <a:r>
              <a:rPr lang="en-US" dirty="0" err="1" smtClean="0"/>
              <a:t>alapértelmezett</a:t>
            </a:r>
            <a:r>
              <a:rPr lang="en-US" dirty="0" smtClean="0"/>
              <a:t>, </a:t>
            </a:r>
            <a:r>
              <a:rPr lang="en-US" dirty="0" err="1" smtClean="0"/>
              <a:t>újabban</a:t>
            </a:r>
            <a:r>
              <a:rPr lang="en-US" dirty="0" smtClean="0"/>
              <a:t> </a:t>
            </a:r>
            <a:r>
              <a:rPr lang="en-US" dirty="0" err="1" smtClean="0"/>
              <a:t>már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InnoDB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err="1" smtClean="0"/>
              <a:t>MyISAM</a:t>
            </a:r>
            <a:r>
              <a:rPr lang="en-US" dirty="0" smtClean="0"/>
              <a:t> </a:t>
            </a:r>
            <a:r>
              <a:rPr lang="en-US" dirty="0" err="1" smtClean="0"/>
              <a:t>nem</a:t>
            </a:r>
            <a:r>
              <a:rPr lang="en-US" dirty="0" smtClean="0"/>
              <a:t> </a:t>
            </a:r>
            <a:r>
              <a:rPr lang="en-US" dirty="0" err="1" smtClean="0"/>
              <a:t>támogatja</a:t>
            </a:r>
            <a:r>
              <a:rPr lang="en-US" dirty="0" smtClean="0"/>
              <a:t> a </a:t>
            </a:r>
            <a:r>
              <a:rPr lang="en-US" b="1" dirty="0" err="1" smtClean="0"/>
              <a:t>külső</a:t>
            </a:r>
            <a:r>
              <a:rPr lang="en-US" b="1" dirty="0" smtClean="0"/>
              <a:t> </a:t>
            </a:r>
            <a:r>
              <a:rPr lang="en-US" b="1" dirty="0" err="1" smtClean="0"/>
              <a:t>kulcsokat</a:t>
            </a:r>
            <a:r>
              <a:rPr lang="en-US" dirty="0" smtClean="0"/>
              <a:t>, </a:t>
            </a:r>
            <a:r>
              <a:rPr lang="en-US" dirty="0" err="1" smtClean="0"/>
              <a:t>tranzakciókat</a:t>
            </a:r>
            <a:endParaRPr lang="en-US" dirty="0" smtClean="0"/>
          </a:p>
          <a:p>
            <a:r>
              <a:rPr lang="en-US" dirty="0" smtClean="0"/>
              <a:t>Ha </a:t>
            </a:r>
            <a:r>
              <a:rPr lang="en-US" dirty="0" err="1" smtClean="0"/>
              <a:t>biztosak</a:t>
            </a:r>
            <a:r>
              <a:rPr lang="en-US" dirty="0" smtClean="0"/>
              <a:t> </a:t>
            </a:r>
            <a:r>
              <a:rPr lang="en-US" dirty="0" err="1" smtClean="0"/>
              <a:t>akarunk</a:t>
            </a:r>
            <a:r>
              <a:rPr lang="en-US" dirty="0" smtClean="0"/>
              <a:t> </a:t>
            </a:r>
            <a:r>
              <a:rPr lang="en-US" dirty="0" err="1" smtClean="0"/>
              <a:t>lenni</a:t>
            </a:r>
            <a:r>
              <a:rPr lang="en-US" dirty="0" smtClean="0"/>
              <a:t> </a:t>
            </a:r>
            <a:r>
              <a:rPr lang="en-US" dirty="0" err="1" smtClean="0"/>
              <a:t>abban</a:t>
            </a:r>
            <a:r>
              <a:rPr lang="en-US" dirty="0" smtClean="0"/>
              <a:t>, </a:t>
            </a:r>
            <a:r>
              <a:rPr lang="en-US" dirty="0" err="1" smtClean="0"/>
              <a:t>hogy</a:t>
            </a:r>
            <a:r>
              <a:rPr lang="en-US" dirty="0" smtClean="0"/>
              <a:t> a </a:t>
            </a:r>
            <a:r>
              <a:rPr lang="en-US" dirty="0" err="1" smtClean="0"/>
              <a:t>külső</a:t>
            </a:r>
            <a:r>
              <a:rPr lang="en-US" dirty="0" smtClean="0"/>
              <a:t> </a:t>
            </a:r>
            <a:r>
              <a:rPr lang="en-US" dirty="0" err="1" smtClean="0"/>
              <a:t>kulcsok</a:t>
            </a:r>
            <a:r>
              <a:rPr lang="en-US" dirty="0" smtClean="0"/>
              <a:t> </a:t>
            </a:r>
            <a:r>
              <a:rPr lang="en-US" dirty="0" err="1" smtClean="0"/>
              <a:t>létrejönnek</a:t>
            </a:r>
            <a:r>
              <a:rPr lang="en-US" dirty="0" smtClean="0"/>
              <a:t>, a </a:t>
            </a:r>
            <a:r>
              <a:rPr lang="en-US" dirty="0" err="1" smtClean="0"/>
              <a:t>tábláinkra</a:t>
            </a:r>
            <a:r>
              <a:rPr lang="en-US" dirty="0" smtClean="0"/>
              <a:t> </a:t>
            </a:r>
            <a:r>
              <a:rPr lang="en-US" dirty="0" err="1" smtClean="0"/>
              <a:t>adjuk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 smtClean="0"/>
              <a:t> ENGINE </a:t>
            </a:r>
            <a:r>
              <a:rPr lang="en-US" dirty="0" err="1" smtClean="0"/>
              <a:t>megszorítást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pPr marL="68580" indent="0">
              <a:buNone/>
            </a:pPr>
            <a:r>
              <a:rPr lang="en-US" dirty="0" smtClean="0">
                <a:latin typeface="Courier New"/>
                <a:cs typeface="Courier New"/>
              </a:rPr>
              <a:t>CREATE TABLE </a:t>
            </a:r>
            <a:r>
              <a:rPr lang="en-US" dirty="0" err="1" smtClean="0">
                <a:latin typeface="Courier New"/>
                <a:cs typeface="Courier New"/>
              </a:rPr>
              <a:t>akarmi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(</a:t>
            </a:r>
          </a:p>
          <a:p>
            <a:pPr marL="68580" indent="0">
              <a:buNone/>
            </a:pPr>
            <a:r>
              <a:rPr lang="en-US" dirty="0" smtClean="0">
                <a:latin typeface="Courier New"/>
                <a:cs typeface="Courier New"/>
              </a:rPr>
              <a:t>   </a:t>
            </a:r>
            <a:r>
              <a:rPr lang="en-US" dirty="0" err="1" smtClean="0">
                <a:latin typeface="Courier New"/>
                <a:cs typeface="Courier New"/>
              </a:rPr>
              <a:t>nev</a:t>
            </a:r>
            <a:r>
              <a:rPr lang="en-US" dirty="0" smtClean="0">
                <a:latin typeface="Courier New"/>
                <a:cs typeface="Courier New"/>
              </a:rPr>
              <a:t> CHAR(6)</a:t>
            </a:r>
          </a:p>
          <a:p>
            <a:pPr marL="68580" indent="0">
              <a:buNone/>
            </a:pPr>
            <a:r>
              <a:rPr lang="en-US" dirty="0" smtClean="0">
                <a:latin typeface="Courier New"/>
                <a:cs typeface="Courier New"/>
              </a:rPr>
              <a:t>) ENGINE=</a:t>
            </a:r>
            <a:r>
              <a:rPr lang="en-US" dirty="0" err="1" smtClean="0">
                <a:latin typeface="Courier New"/>
                <a:cs typeface="Courier New"/>
              </a:rPr>
              <a:t>InnoDB</a:t>
            </a:r>
            <a:r>
              <a:rPr lang="en-US" dirty="0" smtClean="0">
                <a:latin typeface="Courier New"/>
                <a:cs typeface="Courier New"/>
              </a:rPr>
              <a:t>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4863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Karakterkódolás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Különösen</a:t>
            </a:r>
            <a:r>
              <a:rPr lang="en-US" dirty="0" smtClean="0"/>
              <a:t> </a:t>
            </a:r>
            <a:r>
              <a:rPr lang="en-US" dirty="0" err="1" smtClean="0"/>
              <a:t>sok</a:t>
            </a:r>
            <a:r>
              <a:rPr lang="en-US" dirty="0" smtClean="0"/>
              <a:t> </a:t>
            </a:r>
            <a:r>
              <a:rPr lang="en-US" dirty="0" err="1" smtClean="0"/>
              <a:t>gondunk</a:t>
            </a:r>
            <a:r>
              <a:rPr lang="en-US" dirty="0" smtClean="0"/>
              <a:t> </a:t>
            </a:r>
            <a:r>
              <a:rPr lang="en-US" dirty="0" err="1" smtClean="0"/>
              <a:t>lehet</a:t>
            </a:r>
            <a:r>
              <a:rPr lang="en-US" dirty="0" smtClean="0"/>
              <a:t> a </a:t>
            </a:r>
            <a:r>
              <a:rPr lang="en-US" dirty="0" err="1" smtClean="0"/>
              <a:t>magyar</a:t>
            </a:r>
            <a:r>
              <a:rPr lang="en-US" dirty="0" smtClean="0"/>
              <a:t> </a:t>
            </a:r>
            <a:r>
              <a:rPr lang="en-US" dirty="0" err="1" smtClean="0"/>
              <a:t>ékezetes</a:t>
            </a:r>
            <a:r>
              <a:rPr lang="en-US" dirty="0" smtClean="0"/>
              <a:t> </a:t>
            </a:r>
            <a:r>
              <a:rPr lang="en-US" dirty="0" err="1" smtClean="0"/>
              <a:t>betűk</a:t>
            </a:r>
            <a:r>
              <a:rPr lang="en-US" dirty="0" smtClean="0"/>
              <a:t> </a:t>
            </a:r>
            <a:r>
              <a:rPr lang="en-US" dirty="0" err="1" smtClean="0"/>
              <a:t>miatt</a:t>
            </a:r>
            <a:r>
              <a:rPr lang="en-US" dirty="0" smtClean="0"/>
              <a:t> a </a:t>
            </a:r>
            <a:r>
              <a:rPr lang="en-US" dirty="0" err="1" smtClean="0"/>
              <a:t>karakterkódolással</a:t>
            </a:r>
            <a:endParaRPr lang="en-US" dirty="0" smtClean="0"/>
          </a:p>
          <a:p>
            <a:r>
              <a:rPr lang="en-US" dirty="0" err="1" smtClean="0"/>
              <a:t>Emiatt</a:t>
            </a:r>
            <a:r>
              <a:rPr lang="en-US" dirty="0" smtClean="0"/>
              <a:t> </a:t>
            </a:r>
            <a:r>
              <a:rPr lang="en-US" dirty="0" err="1" smtClean="0"/>
              <a:t>érdemes</a:t>
            </a:r>
            <a:r>
              <a:rPr lang="en-US" dirty="0" smtClean="0"/>
              <a:t> </a:t>
            </a:r>
            <a:r>
              <a:rPr lang="en-US" dirty="0" err="1" smtClean="0"/>
              <a:t>megadni</a:t>
            </a:r>
            <a:r>
              <a:rPr lang="en-US" dirty="0" smtClean="0"/>
              <a:t> </a:t>
            </a:r>
            <a:r>
              <a:rPr lang="en-US" dirty="0" err="1" smtClean="0"/>
              <a:t>minden</a:t>
            </a:r>
            <a:r>
              <a:rPr lang="en-US" dirty="0" smtClean="0"/>
              <a:t> </a:t>
            </a:r>
            <a:r>
              <a:rPr lang="en-US" dirty="0" err="1" smtClean="0"/>
              <a:t>táblára</a:t>
            </a:r>
            <a:r>
              <a:rPr lang="en-US" dirty="0" smtClean="0"/>
              <a:t>, </a:t>
            </a:r>
            <a:r>
              <a:rPr lang="en-US" dirty="0" err="1" smtClean="0"/>
              <a:t>hogy</a:t>
            </a:r>
            <a:r>
              <a:rPr lang="en-US" dirty="0" smtClean="0"/>
              <a:t> a </a:t>
            </a:r>
            <a:r>
              <a:rPr lang="en-US" dirty="0" err="1" smtClean="0"/>
              <a:t>bennük</a:t>
            </a:r>
            <a:r>
              <a:rPr lang="en-US" dirty="0" smtClean="0"/>
              <a:t> </a:t>
            </a:r>
            <a:r>
              <a:rPr lang="en-US" dirty="0" err="1" smtClean="0"/>
              <a:t>tárolt</a:t>
            </a:r>
            <a:r>
              <a:rPr lang="en-US" dirty="0" smtClean="0"/>
              <a:t> </a:t>
            </a:r>
            <a:r>
              <a:rPr lang="en-US" dirty="0" err="1" smtClean="0"/>
              <a:t>karakteres</a:t>
            </a:r>
            <a:r>
              <a:rPr lang="en-US" dirty="0" smtClean="0"/>
              <a:t> </a:t>
            </a:r>
            <a:r>
              <a:rPr lang="en-US" dirty="0" err="1" smtClean="0"/>
              <a:t>adatok</a:t>
            </a:r>
            <a:r>
              <a:rPr lang="en-US" dirty="0" smtClean="0"/>
              <a:t> </a:t>
            </a:r>
            <a:r>
              <a:rPr lang="en-US" dirty="0" err="1" smtClean="0"/>
              <a:t>milyen</a:t>
            </a:r>
            <a:r>
              <a:rPr lang="en-US" dirty="0" smtClean="0"/>
              <a:t> </a:t>
            </a:r>
            <a:r>
              <a:rPr lang="en-US" dirty="0" err="1" smtClean="0"/>
              <a:t>kódolással</a:t>
            </a:r>
            <a:r>
              <a:rPr lang="en-US" dirty="0" smtClean="0"/>
              <a:t> </a:t>
            </a:r>
            <a:r>
              <a:rPr lang="en-US" smtClean="0"/>
              <a:t>legyenek</a:t>
            </a:r>
            <a:r>
              <a:rPr lang="en-US" dirty="0" smtClean="0"/>
              <a:t> </a:t>
            </a:r>
            <a:r>
              <a:rPr lang="en-US" dirty="0" err="1" smtClean="0"/>
              <a:t>tárolva</a:t>
            </a:r>
            <a:endParaRPr lang="en-US" dirty="0"/>
          </a:p>
          <a:p>
            <a:r>
              <a:rPr lang="en-US" dirty="0" err="1" smtClean="0"/>
              <a:t>Legjobb</a:t>
            </a:r>
            <a:r>
              <a:rPr lang="en-US" dirty="0" smtClean="0"/>
              <a:t>, ha </a:t>
            </a:r>
            <a:r>
              <a:rPr lang="en-US" dirty="0" err="1" smtClean="0"/>
              <a:t>az</a:t>
            </a:r>
            <a:r>
              <a:rPr lang="en-US" dirty="0" smtClean="0"/>
              <a:t> UTF-8 </a:t>
            </a:r>
            <a:r>
              <a:rPr lang="en-US" dirty="0" err="1" smtClean="0"/>
              <a:t>kódolást</a:t>
            </a:r>
            <a:r>
              <a:rPr lang="en-US" dirty="0" smtClean="0"/>
              <a:t> </a:t>
            </a:r>
            <a:r>
              <a:rPr lang="en-US" dirty="0" err="1" smtClean="0"/>
              <a:t>választjuk</a:t>
            </a:r>
            <a:endParaRPr lang="en-US" dirty="0" smtClean="0"/>
          </a:p>
          <a:p>
            <a:r>
              <a:rPr lang="en-US" dirty="0" err="1" smtClean="0"/>
              <a:t>Szintén</a:t>
            </a:r>
            <a:r>
              <a:rPr lang="en-US" dirty="0" smtClean="0"/>
              <a:t> </a:t>
            </a:r>
            <a:r>
              <a:rPr lang="en-US" dirty="0" err="1" smtClean="0"/>
              <a:t>tábla</a:t>
            </a:r>
            <a:r>
              <a:rPr lang="en-US" dirty="0" smtClean="0"/>
              <a:t> </a:t>
            </a:r>
            <a:r>
              <a:rPr lang="en-US" dirty="0" err="1" smtClean="0"/>
              <a:t>megszorításként</a:t>
            </a:r>
            <a:r>
              <a:rPr lang="en-US" dirty="0" smtClean="0"/>
              <a:t> </a:t>
            </a:r>
            <a:r>
              <a:rPr lang="en-US" dirty="0" err="1" smtClean="0"/>
              <a:t>lehet</a:t>
            </a:r>
            <a:r>
              <a:rPr lang="en-US" dirty="0" smtClean="0"/>
              <a:t> </a:t>
            </a:r>
            <a:r>
              <a:rPr lang="en-US" dirty="0" err="1" smtClean="0"/>
              <a:t>megadni</a:t>
            </a:r>
            <a:r>
              <a:rPr lang="en-US" dirty="0" smtClean="0"/>
              <a:t>: CHARSET=utf8</a:t>
            </a:r>
          </a:p>
          <a:p>
            <a:endParaRPr lang="en-US" dirty="0"/>
          </a:p>
          <a:p>
            <a:pPr marL="68580" indent="0">
              <a:buNone/>
            </a:pPr>
            <a:r>
              <a:rPr lang="da-DK" dirty="0">
                <a:latin typeface="Courier New"/>
                <a:cs typeface="Courier New"/>
              </a:rPr>
              <a:t>CREATE TABLE </a:t>
            </a:r>
            <a:r>
              <a:rPr lang="da-DK" dirty="0" err="1" smtClean="0">
                <a:latin typeface="Courier New"/>
                <a:cs typeface="Courier New"/>
              </a:rPr>
              <a:t>akarmi</a:t>
            </a:r>
            <a:r>
              <a:rPr lang="da-DK" dirty="0" smtClean="0">
                <a:latin typeface="Courier New"/>
                <a:cs typeface="Courier New"/>
              </a:rPr>
              <a:t> </a:t>
            </a:r>
            <a:r>
              <a:rPr lang="da-DK" dirty="0">
                <a:latin typeface="Courier New"/>
                <a:cs typeface="Courier New"/>
              </a:rPr>
              <a:t>(</a:t>
            </a:r>
          </a:p>
          <a:p>
            <a:pPr marL="68580" indent="0">
              <a:buNone/>
            </a:pPr>
            <a:r>
              <a:rPr lang="da-DK" dirty="0">
                <a:latin typeface="Courier New"/>
                <a:cs typeface="Courier New"/>
              </a:rPr>
              <a:t>   nev CHAR(6)</a:t>
            </a:r>
          </a:p>
          <a:p>
            <a:pPr marL="68580" indent="0">
              <a:buNone/>
            </a:pPr>
            <a:r>
              <a:rPr lang="da-DK" dirty="0">
                <a:latin typeface="Courier New"/>
                <a:cs typeface="Courier New"/>
              </a:rPr>
              <a:t>) ENGINE=</a:t>
            </a:r>
            <a:r>
              <a:rPr lang="da-DK" dirty="0" err="1">
                <a:latin typeface="Courier New"/>
                <a:cs typeface="Courier New"/>
              </a:rPr>
              <a:t>InnoDB</a:t>
            </a:r>
            <a:r>
              <a:rPr lang="da-DK" dirty="0">
                <a:latin typeface="Courier New"/>
                <a:cs typeface="Courier New"/>
              </a:rPr>
              <a:t> CHARSET=utf8;</a:t>
            </a:r>
            <a:endParaRPr lang="en-US" dirty="0" smtClean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41069466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Néhány</a:t>
            </a:r>
            <a:r>
              <a:rPr lang="en-US" dirty="0" smtClean="0"/>
              <a:t> </a:t>
            </a:r>
            <a:r>
              <a:rPr lang="en-US" dirty="0" err="1" smtClean="0"/>
              <a:t>hasznos</a:t>
            </a:r>
            <a:r>
              <a:rPr lang="en-US" dirty="0" smtClean="0"/>
              <a:t> </a:t>
            </a:r>
            <a:r>
              <a:rPr lang="en-US" dirty="0" err="1" smtClean="0"/>
              <a:t>parancs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lekérdezésekkor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7638"/>
            <a:ext cx="7772400" cy="412484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MySQL-ben </a:t>
            </a:r>
            <a:r>
              <a:rPr lang="en-US" dirty="0" err="1" smtClean="0"/>
              <a:t>lehetséges</a:t>
            </a:r>
            <a:r>
              <a:rPr lang="en-US" dirty="0" smtClean="0"/>
              <a:t> </a:t>
            </a:r>
            <a:r>
              <a:rPr lang="en-US" dirty="0" err="1" smtClean="0"/>
              <a:t>egy</a:t>
            </a:r>
            <a:r>
              <a:rPr lang="en-US" dirty="0" smtClean="0"/>
              <a:t> </a:t>
            </a:r>
            <a:r>
              <a:rPr lang="en-US" dirty="0" err="1" smtClean="0"/>
              <a:t>lekérdezés</a:t>
            </a:r>
            <a:r>
              <a:rPr lang="en-US" dirty="0" smtClean="0"/>
              <a:t> </a:t>
            </a:r>
            <a:r>
              <a:rPr lang="en-US" dirty="0" err="1" smtClean="0"/>
              <a:t>által</a:t>
            </a:r>
            <a:r>
              <a:rPr lang="en-US" dirty="0" smtClean="0"/>
              <a:t> </a:t>
            </a:r>
            <a:r>
              <a:rPr lang="en-US" dirty="0" err="1" smtClean="0"/>
              <a:t>visszaadott</a:t>
            </a:r>
            <a:r>
              <a:rPr lang="en-US" dirty="0" smtClean="0"/>
              <a:t> </a:t>
            </a:r>
            <a:r>
              <a:rPr lang="en-US" dirty="0" err="1" smtClean="0"/>
              <a:t>sorok</a:t>
            </a:r>
            <a:r>
              <a:rPr lang="en-US" dirty="0" smtClean="0"/>
              <a:t> </a:t>
            </a:r>
            <a:r>
              <a:rPr lang="en-US" dirty="0" err="1" smtClean="0"/>
              <a:t>egy</a:t>
            </a:r>
            <a:r>
              <a:rPr lang="en-US" dirty="0" smtClean="0"/>
              <a:t> </a:t>
            </a:r>
            <a:r>
              <a:rPr lang="en-US" dirty="0" err="1" smtClean="0"/>
              <a:t>megadott</a:t>
            </a:r>
            <a:r>
              <a:rPr lang="en-US" dirty="0" smtClean="0"/>
              <a:t> </a:t>
            </a:r>
            <a:r>
              <a:rPr lang="en-US" dirty="0" err="1" smtClean="0"/>
              <a:t>intervallumát</a:t>
            </a:r>
            <a:r>
              <a:rPr lang="en-US" dirty="0" smtClean="0"/>
              <a:t> </a:t>
            </a:r>
            <a:r>
              <a:rPr lang="en-US" dirty="0" err="1" smtClean="0"/>
              <a:t>megjeleníteni</a:t>
            </a:r>
            <a:r>
              <a:rPr lang="en-US" dirty="0" smtClean="0"/>
              <a:t>: LIMIT l, n </a:t>
            </a:r>
            <a:r>
              <a:rPr lang="en-US" dirty="0" err="1" smtClean="0"/>
              <a:t>záradék</a:t>
            </a:r>
            <a:endParaRPr lang="en-US" dirty="0" smtClean="0"/>
          </a:p>
          <a:p>
            <a:endParaRPr lang="en-US" dirty="0"/>
          </a:p>
          <a:p>
            <a:pPr marL="68580" indent="0">
              <a:buNone/>
            </a:pPr>
            <a:r>
              <a:rPr lang="en-US" dirty="0" smtClean="0">
                <a:latin typeface="Courier New"/>
                <a:cs typeface="Courier New"/>
              </a:rPr>
              <a:t>SELECT * FROM </a:t>
            </a:r>
            <a:r>
              <a:rPr lang="en-US" dirty="0" err="1" smtClean="0">
                <a:latin typeface="Courier New"/>
                <a:cs typeface="Courier New"/>
              </a:rPr>
              <a:t>akarmi</a:t>
            </a:r>
            <a:r>
              <a:rPr lang="en-US" dirty="0" smtClean="0">
                <a:latin typeface="Courier New"/>
                <a:cs typeface="Courier New"/>
              </a:rPr>
              <a:t> LIMIT 0, 20;  </a:t>
            </a:r>
          </a:p>
          <a:p>
            <a:pPr marL="68580" indent="0">
              <a:buNone/>
            </a:pPr>
            <a:r>
              <a:rPr lang="en-US" dirty="0" smtClean="0"/>
              <a:t>A 0. (=</a:t>
            </a:r>
            <a:r>
              <a:rPr lang="en-US" dirty="0" err="1" smtClean="0"/>
              <a:t>legelső</a:t>
            </a:r>
            <a:r>
              <a:rPr lang="en-US" dirty="0" smtClean="0"/>
              <a:t>) </a:t>
            </a:r>
            <a:r>
              <a:rPr lang="en-US" dirty="0" err="1" smtClean="0"/>
              <a:t>sortól</a:t>
            </a:r>
            <a:r>
              <a:rPr lang="en-US" dirty="0" smtClean="0"/>
              <a:t> </a:t>
            </a:r>
            <a:r>
              <a:rPr lang="en-US" dirty="0" err="1" smtClean="0"/>
              <a:t>jelenít</a:t>
            </a:r>
            <a:r>
              <a:rPr lang="en-US" dirty="0" smtClean="0"/>
              <a:t> meg 20 </a:t>
            </a:r>
            <a:r>
              <a:rPr lang="en-US" dirty="0" err="1" smtClean="0"/>
              <a:t>db</a:t>
            </a:r>
            <a:r>
              <a:rPr lang="en-US" dirty="0" smtClean="0"/>
              <a:t> sort</a:t>
            </a:r>
          </a:p>
          <a:p>
            <a:pPr marL="68580" indent="0">
              <a:buNone/>
            </a:pPr>
            <a:endParaRPr lang="en-US" dirty="0"/>
          </a:p>
          <a:p>
            <a:r>
              <a:rPr lang="en-US" dirty="0" err="1" smtClean="0"/>
              <a:t>Dátumokra</a:t>
            </a:r>
            <a:r>
              <a:rPr lang="en-US" dirty="0" smtClean="0"/>
              <a:t> </a:t>
            </a:r>
            <a:r>
              <a:rPr lang="en-US" dirty="0" err="1" smtClean="0"/>
              <a:t>feltételszabáskor</a:t>
            </a:r>
            <a:r>
              <a:rPr lang="en-US" dirty="0" smtClean="0"/>
              <a:t> </a:t>
            </a:r>
            <a:r>
              <a:rPr lang="en-US" dirty="0" err="1" smtClean="0"/>
              <a:t>hasznos</a:t>
            </a:r>
            <a:r>
              <a:rPr lang="en-US" dirty="0" smtClean="0"/>
              <a:t> </a:t>
            </a:r>
            <a:r>
              <a:rPr lang="en-US" dirty="0" err="1" smtClean="0"/>
              <a:t>lehet</a:t>
            </a:r>
            <a:r>
              <a:rPr lang="en-US" dirty="0" smtClean="0"/>
              <a:t> a YEAR(), MONTH() </a:t>
            </a:r>
            <a:r>
              <a:rPr lang="en-US" dirty="0" err="1" smtClean="0"/>
              <a:t>és</a:t>
            </a:r>
            <a:r>
              <a:rPr lang="en-US" dirty="0" smtClean="0"/>
              <a:t>  DAY() </a:t>
            </a:r>
            <a:r>
              <a:rPr lang="en-US" dirty="0" err="1" smtClean="0"/>
              <a:t>függvény</a:t>
            </a:r>
            <a:r>
              <a:rPr lang="en-US" dirty="0" smtClean="0"/>
              <a:t>: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smtClean="0">
                <a:latin typeface="Courier New"/>
                <a:cs typeface="Courier New"/>
              </a:rPr>
              <a:t>SELECT * FROM </a:t>
            </a:r>
            <a:r>
              <a:rPr lang="en-US" dirty="0" err="1" smtClean="0">
                <a:latin typeface="Courier New"/>
                <a:cs typeface="Courier New"/>
              </a:rPr>
              <a:t>muholdak</a:t>
            </a:r>
            <a:r>
              <a:rPr lang="en-US" dirty="0" smtClean="0">
                <a:latin typeface="Courier New"/>
                <a:cs typeface="Courier New"/>
              </a:rPr>
              <a:t> WHERE </a:t>
            </a:r>
          </a:p>
          <a:p>
            <a:pPr marL="68580" indent="0">
              <a:buNone/>
            </a:pPr>
            <a:r>
              <a:rPr lang="en-US" dirty="0" smtClean="0">
                <a:latin typeface="Courier New"/>
                <a:cs typeface="Courier New"/>
              </a:rPr>
              <a:t>YEAR(</a:t>
            </a:r>
            <a:r>
              <a:rPr lang="en-US" dirty="0" err="1" smtClean="0">
                <a:latin typeface="Courier New"/>
                <a:cs typeface="Courier New"/>
              </a:rPr>
              <a:t>fellovesi_datum</a:t>
            </a:r>
            <a:r>
              <a:rPr lang="en-US" dirty="0" smtClean="0">
                <a:latin typeface="Courier New"/>
                <a:cs typeface="Courier New"/>
              </a:rPr>
              <a:t>)=2011;</a:t>
            </a:r>
            <a:endParaRPr lang="en-US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1699135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 Pop.thmx</Template>
  <TotalTime>14</TotalTime>
  <Words>191</Words>
  <Application>Microsoft Office PowerPoint</Application>
  <PresentationFormat>Diavetítés a képernyőre (4:3 oldalarány)</PresentationFormat>
  <Paragraphs>32</Paragraphs>
  <Slides>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8" baseType="lpstr">
      <vt:lpstr>Courier New</vt:lpstr>
      <vt:lpstr>Wingdings 3</vt:lpstr>
      <vt:lpstr>Gill Sans MT</vt:lpstr>
      <vt:lpstr>Urban Pop</vt:lpstr>
      <vt:lpstr>(My)SQL Megjegyzések</vt:lpstr>
      <vt:lpstr>Myisam vs. innodb</vt:lpstr>
      <vt:lpstr>Karakterkódolás</vt:lpstr>
      <vt:lpstr>Néhány hasznos parancs  lekérdezésekkor</vt:lpstr>
    </vt:vector>
  </TitlesOfParts>
  <Company>Szegedi Tudományegyetem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(My)SQL Megjegyzések</dc:title>
  <dc:creator>Lajos Cser</dc:creator>
  <cp:lastModifiedBy>Cser Lajos</cp:lastModifiedBy>
  <cp:revision>6</cp:revision>
  <dcterms:created xsi:type="dcterms:W3CDTF">2012-11-13T20:21:51Z</dcterms:created>
  <dcterms:modified xsi:type="dcterms:W3CDTF">2014-11-10T12:20:17Z</dcterms:modified>
</cp:coreProperties>
</file>