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embeddedFontLst>
    <p:embeddedFont>
      <p:font typeface="Wingdings 2" panose="05020102010507070707" pitchFamily="18" charset="2"/>
      <p:regular r:id="rId6"/>
    </p:embeddedFont>
    <p:embeddedFont>
      <p:font typeface="Franklin Gothic Medium" panose="020B0603020102020204" pitchFamily="34" charset="0"/>
      <p:regular r:id="rId7"/>
      <p: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010400" y="1592598"/>
            <a:ext cx="1981200" cy="3064240"/>
          </a:xfrm>
        </p:spPr>
        <p:txBody>
          <a:bodyPr>
            <a:normAutofit/>
          </a:bodyPr>
          <a:lstStyle/>
          <a:p>
            <a:r>
              <a:rPr lang="en-US" dirty="0" err="1" smtClean="0"/>
              <a:t>Diagramok</a:t>
            </a:r>
            <a:endParaRPr lang="en-US" dirty="0" smtClean="0"/>
          </a:p>
          <a:p>
            <a:r>
              <a:rPr lang="en-US" dirty="0" err="1" smtClean="0"/>
              <a:t>rajzolása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SSADM</a:t>
            </a:r>
          </a:p>
          <a:p>
            <a:r>
              <a:rPr lang="en-US" dirty="0" err="1" smtClean="0"/>
              <a:t>gyakorlás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Adatbázis</a:t>
            </a:r>
            <a:r>
              <a:rPr lang="en-US" dirty="0" smtClean="0"/>
              <a:t> </a:t>
            </a:r>
            <a:r>
              <a:rPr lang="en-US" dirty="0" err="1" smtClean="0"/>
              <a:t>alapú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28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SSADM: </a:t>
            </a:r>
            <a:r>
              <a:rPr lang="en-US" dirty="0" err="1" smtClean="0"/>
              <a:t>adattábla</a:t>
            </a:r>
            <a:r>
              <a:rPr lang="en-US" dirty="0" smtClean="0"/>
              <a:t> </a:t>
            </a:r>
            <a:r>
              <a:rPr lang="en-US" dirty="0" err="1" smtClean="0"/>
              <a:t>tervek</a:t>
            </a:r>
            <a:endParaRPr lang="en-US" dirty="0"/>
          </a:p>
        </p:txBody>
      </p:sp>
      <p:pic>
        <p:nvPicPr>
          <p:cNvPr id="4" name="Picture 3" descr="Képernyőfotó 2013-02-17 - 21.32.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51175"/>
            <a:ext cx="8407400" cy="1790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4880056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89785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dirty="0" err="1" smtClean="0"/>
              <a:t>Készítsünk</a:t>
            </a:r>
            <a:r>
              <a:rPr lang="en-US" dirty="0" smtClean="0"/>
              <a:t> SSADM </a:t>
            </a:r>
            <a:r>
              <a:rPr lang="en-US" dirty="0" err="1" smtClean="0"/>
              <a:t>dokumentációt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dolgozók</a:t>
            </a:r>
            <a:r>
              <a:rPr lang="en-US" dirty="0" smtClean="0"/>
              <a:t> </a:t>
            </a:r>
            <a:r>
              <a:rPr lang="en-US" dirty="0" err="1" smtClean="0"/>
              <a:t>adatait</a:t>
            </a:r>
            <a:r>
              <a:rPr lang="en-US" dirty="0" smtClean="0"/>
              <a:t> </a:t>
            </a:r>
            <a:r>
              <a:rPr lang="hu-HU" dirty="0" smtClean="0"/>
              <a:t>kezelő </a:t>
            </a:r>
            <a:r>
              <a:rPr lang="en-US" dirty="0" err="1" smtClean="0"/>
              <a:t>nyilvántartó</a:t>
            </a:r>
            <a:r>
              <a:rPr lang="en-US" dirty="0" smtClean="0"/>
              <a:t> </a:t>
            </a:r>
            <a:r>
              <a:rPr lang="en-US" dirty="0" err="1" smtClean="0"/>
              <a:t>rendszerhez</a:t>
            </a:r>
            <a:r>
              <a:rPr lang="en-US" dirty="0" smtClean="0"/>
              <a:t> (</a:t>
            </a:r>
            <a:r>
              <a:rPr lang="en-US" dirty="0" err="1" smtClean="0"/>
              <a:t>név</a:t>
            </a:r>
            <a:r>
              <a:rPr lang="en-US" dirty="0" smtClean="0"/>
              <a:t>, </a:t>
            </a:r>
            <a:r>
              <a:rPr lang="en-US" dirty="0" err="1" smtClean="0"/>
              <a:t>cím</a:t>
            </a:r>
            <a:r>
              <a:rPr lang="en-US" dirty="0" smtClean="0"/>
              <a:t>, </a:t>
            </a:r>
            <a:r>
              <a:rPr lang="en-US" dirty="0" err="1" smtClean="0"/>
              <a:t>fizetés</a:t>
            </a:r>
            <a:r>
              <a:rPr lang="en-US" dirty="0" smtClean="0"/>
              <a:t>, </a:t>
            </a:r>
            <a:r>
              <a:rPr lang="en-US" dirty="0" err="1" smtClean="0"/>
              <a:t>azonosító</a:t>
            </a:r>
            <a:r>
              <a:rPr lang="en-US" dirty="0" smtClean="0"/>
              <a:t> </a:t>
            </a:r>
            <a:r>
              <a:rPr lang="en-US" dirty="0" err="1" smtClean="0"/>
              <a:t>tárolásával</a:t>
            </a:r>
            <a:r>
              <a:rPr lang="en-US" dirty="0" smtClean="0"/>
              <a:t>.)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dolgozó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lekérdezni</a:t>
            </a:r>
            <a:r>
              <a:rPr lang="en-US" dirty="0" smtClean="0"/>
              <a:t> </a:t>
            </a:r>
            <a:r>
              <a:rPr lang="en-US" dirty="0" err="1" smtClean="0"/>
              <a:t>tudja</a:t>
            </a:r>
            <a:r>
              <a:rPr lang="en-US" dirty="0" smtClean="0"/>
              <a:t> a </a:t>
            </a:r>
            <a:r>
              <a:rPr lang="en-US" dirty="0" err="1" smtClean="0"/>
              <a:t>saját</a:t>
            </a:r>
            <a:r>
              <a:rPr lang="en-US" dirty="0" smtClean="0"/>
              <a:t> </a:t>
            </a:r>
            <a:r>
              <a:rPr lang="en-US" dirty="0" err="1" smtClean="0"/>
              <a:t>adatait</a:t>
            </a:r>
            <a:r>
              <a:rPr lang="en-US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adminisztrátor</a:t>
            </a:r>
            <a:r>
              <a:rPr lang="en-US" dirty="0" smtClean="0"/>
              <a:t> le is </a:t>
            </a:r>
            <a:r>
              <a:rPr lang="en-US" dirty="0" err="1" smtClean="0"/>
              <a:t>kérdezheti</a:t>
            </a:r>
            <a:r>
              <a:rPr lang="en-US" dirty="0" smtClean="0"/>
              <a:t>,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módosíthatja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összes</a:t>
            </a:r>
            <a:r>
              <a:rPr lang="en-US" dirty="0" smtClean="0"/>
              <a:t> </a:t>
            </a:r>
            <a:r>
              <a:rPr lang="en-US" dirty="0" err="1" smtClean="0"/>
              <a:t>dolgozó</a:t>
            </a:r>
            <a:r>
              <a:rPr lang="en-US" dirty="0" smtClean="0"/>
              <a:t> </a:t>
            </a:r>
            <a:r>
              <a:rPr lang="en-US" dirty="0" err="1" smtClean="0"/>
              <a:t>tetszőleges</a:t>
            </a:r>
            <a:r>
              <a:rPr lang="en-US" dirty="0" smtClean="0"/>
              <a:t> </a:t>
            </a:r>
            <a:r>
              <a:rPr lang="en-US" dirty="0" err="1" smtClean="0"/>
              <a:t>adatát</a:t>
            </a:r>
            <a:r>
              <a:rPr lang="en-US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Bejelentkezéskor</a:t>
            </a:r>
            <a:r>
              <a:rPr lang="en-US" dirty="0" smtClean="0"/>
              <a:t> </a:t>
            </a:r>
            <a:r>
              <a:rPr lang="en-US" dirty="0" err="1" smtClean="0"/>
              <a:t>felhasználónév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jelszó</a:t>
            </a:r>
            <a:r>
              <a:rPr lang="en-US" dirty="0" smtClean="0"/>
              <a:t> </a:t>
            </a:r>
            <a:r>
              <a:rPr lang="en-US" dirty="0" err="1" smtClean="0"/>
              <a:t>megadása</a:t>
            </a:r>
            <a:r>
              <a:rPr lang="en-US" dirty="0" smtClean="0"/>
              <a:t> </a:t>
            </a:r>
            <a:r>
              <a:rPr lang="en-US" dirty="0" err="1" smtClean="0"/>
              <a:t>szükséges</a:t>
            </a:r>
            <a:r>
              <a:rPr lang="en-US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felhasználónevet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a </a:t>
            </a:r>
            <a:r>
              <a:rPr lang="en-US" dirty="0" err="1" smtClean="0"/>
              <a:t>hozzá</a:t>
            </a:r>
            <a:r>
              <a:rPr lang="en-US" dirty="0" smtClean="0"/>
              <a:t> </a:t>
            </a:r>
            <a:r>
              <a:rPr lang="en-US" dirty="0" err="1" smtClean="0"/>
              <a:t>tartozó</a:t>
            </a:r>
            <a:r>
              <a:rPr lang="en-US" dirty="0" smtClean="0"/>
              <a:t> </a:t>
            </a:r>
            <a:r>
              <a:rPr lang="en-US" dirty="0" err="1" smtClean="0"/>
              <a:t>jelszót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adminisztrátor</a:t>
            </a:r>
            <a:r>
              <a:rPr lang="en-US" dirty="0" smtClean="0"/>
              <a:t> </a:t>
            </a:r>
            <a:r>
              <a:rPr lang="en-US" dirty="0" err="1" smtClean="0"/>
              <a:t>módosíthatja</a:t>
            </a:r>
            <a:r>
              <a:rPr lang="en-US" dirty="0" smtClean="0"/>
              <a:t>.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Hibás</a:t>
            </a:r>
            <a:r>
              <a:rPr lang="en-US" dirty="0" smtClean="0"/>
              <a:t> </a:t>
            </a:r>
            <a:r>
              <a:rPr lang="en-US" dirty="0" err="1" smtClean="0"/>
              <a:t>jelszó</a:t>
            </a:r>
            <a:r>
              <a:rPr lang="en-US" dirty="0" smtClean="0"/>
              <a:t> </a:t>
            </a:r>
            <a:r>
              <a:rPr lang="en-US" dirty="0" err="1" smtClean="0"/>
              <a:t>megadásakor</a:t>
            </a:r>
            <a:r>
              <a:rPr lang="en-US" dirty="0" smtClean="0"/>
              <a:t> a </a:t>
            </a:r>
            <a:r>
              <a:rPr lang="en-US" dirty="0" err="1" smtClean="0"/>
              <a:t>rendszer</a:t>
            </a:r>
            <a:r>
              <a:rPr lang="en-US" dirty="0" smtClean="0"/>
              <a:t> </a:t>
            </a:r>
            <a:r>
              <a:rPr lang="en-US" dirty="0" err="1" smtClean="0"/>
              <a:t>hibaüzenetet</a:t>
            </a:r>
            <a:r>
              <a:rPr lang="en-US" dirty="0" smtClean="0"/>
              <a:t> dob.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Minden </a:t>
            </a:r>
            <a:r>
              <a:rPr lang="en-US" dirty="0" err="1" smtClean="0"/>
              <a:t>hónap</a:t>
            </a:r>
            <a:r>
              <a:rPr lang="en-US" dirty="0" smtClean="0"/>
              <a:t> </a:t>
            </a:r>
            <a:r>
              <a:rPr lang="en-US" dirty="0" err="1" smtClean="0"/>
              <a:t>végén</a:t>
            </a:r>
            <a:r>
              <a:rPr lang="en-US" dirty="0" smtClean="0"/>
              <a:t> a </a:t>
            </a:r>
            <a:r>
              <a:rPr lang="en-US" dirty="0" err="1" smtClean="0"/>
              <a:t>rendszer</a:t>
            </a:r>
            <a:r>
              <a:rPr lang="en-US" dirty="0" smtClean="0"/>
              <a:t> </a:t>
            </a:r>
            <a:r>
              <a:rPr lang="en-US" dirty="0" err="1" smtClean="0"/>
              <a:t>automatikusan</a:t>
            </a:r>
            <a:r>
              <a:rPr lang="en-US" dirty="0" smtClean="0"/>
              <a:t> </a:t>
            </a:r>
            <a:r>
              <a:rPr lang="en-US" dirty="0" err="1" smtClean="0"/>
              <a:t>nyomtat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listát</a:t>
            </a:r>
            <a:r>
              <a:rPr lang="en-US" dirty="0" smtClean="0"/>
              <a:t> a </a:t>
            </a:r>
            <a:r>
              <a:rPr lang="en-US" dirty="0" err="1" smtClean="0"/>
              <a:t>dolgozók</a:t>
            </a:r>
            <a:r>
              <a:rPr lang="en-US" dirty="0" smtClean="0"/>
              <a:t> </a:t>
            </a:r>
            <a:r>
              <a:rPr lang="en-US" dirty="0" err="1" smtClean="0"/>
              <a:t>adataival</a:t>
            </a:r>
            <a:r>
              <a:rPr lang="en-US" dirty="0" smtClean="0"/>
              <a:t>, </a:t>
            </a:r>
            <a:r>
              <a:rPr lang="en-US" dirty="0" err="1" smtClean="0"/>
              <a:t>valamint</a:t>
            </a:r>
            <a:r>
              <a:rPr lang="en-US" dirty="0" smtClean="0"/>
              <a:t> </a:t>
            </a:r>
            <a:r>
              <a:rPr lang="en-US" dirty="0" err="1" smtClean="0"/>
              <a:t>dolgozónként</a:t>
            </a:r>
            <a:r>
              <a:rPr lang="en-US" dirty="0" smtClean="0"/>
              <a:t> a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kifizetett</a:t>
            </a:r>
            <a:r>
              <a:rPr lang="en-US" dirty="0" smtClean="0"/>
              <a:t> </a:t>
            </a:r>
            <a:r>
              <a:rPr lang="en-US" dirty="0" err="1" smtClean="0"/>
              <a:t>juttatások</a:t>
            </a:r>
            <a:r>
              <a:rPr lang="en-US" dirty="0" smtClean="0"/>
              <a:t> </a:t>
            </a:r>
            <a:r>
              <a:rPr lang="en-US" dirty="0" err="1" smtClean="0"/>
              <a:t>havi</a:t>
            </a:r>
            <a:r>
              <a:rPr lang="en-US" dirty="0" smtClean="0"/>
              <a:t> </a:t>
            </a:r>
            <a:r>
              <a:rPr lang="en-US" dirty="0" err="1" smtClean="0"/>
              <a:t>összegével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 smtClean="0"/>
              <a:t>Ebből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példány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adminisztrátoré</a:t>
            </a:r>
            <a:r>
              <a:rPr lang="en-US" dirty="0" smtClean="0"/>
              <a:t>,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irattáré</a:t>
            </a:r>
            <a:r>
              <a:rPr lang="en-US" dirty="0" smtClean="0"/>
              <a:t> </a:t>
            </a:r>
            <a:r>
              <a:rPr lang="en-US" dirty="0" err="1" smtClean="0"/>
              <a:t>lesz</a:t>
            </a:r>
            <a:r>
              <a:rPr lang="en-US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Használat</a:t>
            </a:r>
            <a:r>
              <a:rPr lang="en-US" dirty="0" smtClean="0"/>
              <a:t> </a:t>
            </a:r>
            <a:r>
              <a:rPr lang="en-US" dirty="0" err="1" smtClean="0"/>
              <a:t>után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jelentkezni</a:t>
            </a:r>
            <a:r>
              <a:rPr lang="en-US" dirty="0" smtClean="0"/>
              <a:t> a </a:t>
            </a:r>
            <a:r>
              <a:rPr lang="en-US" dirty="0" err="1" smtClean="0"/>
              <a:t>rendszerből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6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31" y="1719070"/>
            <a:ext cx="8758447" cy="513892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dirty="0" err="1" smtClean="0"/>
              <a:t>Készítsük</a:t>
            </a:r>
            <a:r>
              <a:rPr lang="en-US" dirty="0" smtClean="0"/>
              <a:t> el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tudományos</a:t>
            </a:r>
            <a:r>
              <a:rPr lang="en-US" dirty="0" smtClean="0"/>
              <a:t> </a:t>
            </a:r>
            <a:r>
              <a:rPr lang="en-US" dirty="0" err="1" smtClean="0"/>
              <a:t>konferencia</a:t>
            </a:r>
            <a:r>
              <a:rPr lang="en-US" dirty="0" smtClean="0"/>
              <a:t> </a:t>
            </a:r>
            <a:r>
              <a:rPr lang="en-US" dirty="0" err="1" smtClean="0"/>
              <a:t>rendszermodelljét</a:t>
            </a:r>
            <a:r>
              <a:rPr lang="en-US" dirty="0" smtClean="0"/>
              <a:t>, </a:t>
            </a:r>
            <a:r>
              <a:rPr lang="en-US" dirty="0" err="1" smtClean="0"/>
              <a:t>valamint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vonatkozó</a:t>
            </a:r>
            <a:r>
              <a:rPr lang="en-US" dirty="0" smtClean="0"/>
              <a:t> </a:t>
            </a:r>
            <a:r>
              <a:rPr lang="en-US" dirty="0" err="1" smtClean="0"/>
              <a:t>adatbázis</a:t>
            </a:r>
            <a:r>
              <a:rPr lang="en-US" dirty="0" smtClean="0"/>
              <a:t> </a:t>
            </a:r>
            <a:r>
              <a:rPr lang="en-US" dirty="0" err="1" smtClean="0"/>
              <a:t>modelljét</a:t>
            </a:r>
            <a:r>
              <a:rPr lang="en-US" dirty="0" smtClean="0"/>
              <a:t>!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Szerzők</a:t>
            </a:r>
            <a:r>
              <a:rPr lang="en-US" dirty="0" smtClean="0"/>
              <a:t> </a:t>
            </a:r>
            <a:r>
              <a:rPr lang="en-US" dirty="0" err="1" smtClean="0"/>
              <a:t>cikkeket</a:t>
            </a:r>
            <a:r>
              <a:rPr lang="en-US" dirty="0" smtClean="0"/>
              <a:t> </a:t>
            </a:r>
            <a:r>
              <a:rPr lang="en-US" dirty="0" err="1" smtClean="0"/>
              <a:t>küldhetnek</a:t>
            </a:r>
            <a:r>
              <a:rPr lang="en-US" dirty="0" smtClean="0"/>
              <a:t> be, </a:t>
            </a:r>
            <a:r>
              <a:rPr lang="en-US" dirty="0" err="1" smtClean="0"/>
              <a:t>melyeket</a:t>
            </a:r>
            <a:r>
              <a:rPr lang="en-US" dirty="0" smtClean="0"/>
              <a:t> </a:t>
            </a:r>
            <a:r>
              <a:rPr lang="en-US" dirty="0" err="1" smtClean="0"/>
              <a:t>bizottságok</a:t>
            </a:r>
            <a:r>
              <a:rPr lang="en-US" dirty="0" smtClean="0"/>
              <a:t> </a:t>
            </a:r>
            <a:r>
              <a:rPr lang="en-US" dirty="0" err="1" smtClean="0"/>
              <a:t>bírálnak</a:t>
            </a:r>
            <a:r>
              <a:rPr lang="en-US" dirty="0" smtClean="0"/>
              <a:t>. A </a:t>
            </a:r>
            <a:r>
              <a:rPr lang="en-US" dirty="0" err="1" smtClean="0"/>
              <a:t>bírálatot</a:t>
            </a:r>
            <a:r>
              <a:rPr lang="en-US" dirty="0" smtClean="0"/>
              <a:t> a </a:t>
            </a:r>
            <a:r>
              <a:rPr lang="en-US" dirty="0" err="1" smtClean="0"/>
              <a:t>szervezők</a:t>
            </a:r>
            <a:r>
              <a:rPr lang="en-US" dirty="0" smtClean="0"/>
              <a:t> a </a:t>
            </a:r>
            <a:r>
              <a:rPr lang="en-US" dirty="0" err="1" smtClean="0"/>
              <a:t>titkárságra</a:t>
            </a:r>
            <a:r>
              <a:rPr lang="en-US" dirty="0" smtClean="0"/>
              <a:t> </a:t>
            </a:r>
            <a:r>
              <a:rPr lang="en-US" dirty="0" err="1" smtClean="0"/>
              <a:t>küldik</a:t>
            </a:r>
            <a:r>
              <a:rPr lang="en-US" dirty="0" smtClean="0"/>
              <a:t>, </a:t>
            </a:r>
            <a:r>
              <a:rPr lang="en-US" dirty="0" err="1" smtClean="0"/>
              <a:t>akik</a:t>
            </a:r>
            <a:r>
              <a:rPr lang="en-US" dirty="0" smtClean="0"/>
              <a:t> </a:t>
            </a:r>
            <a:r>
              <a:rPr lang="en-US" dirty="0" err="1" smtClean="0"/>
              <a:t>továbbítják</a:t>
            </a:r>
            <a:r>
              <a:rPr lang="en-US" dirty="0" smtClean="0"/>
              <a:t> </a:t>
            </a:r>
            <a:r>
              <a:rPr lang="en-US" dirty="0" err="1" smtClean="0"/>
              <a:t>azt</a:t>
            </a:r>
            <a:r>
              <a:rPr lang="en-US" dirty="0" smtClean="0"/>
              <a:t> a </a:t>
            </a:r>
            <a:r>
              <a:rPr lang="en-US" dirty="0" err="1" smtClean="0"/>
              <a:t>szerzőkhöz</a:t>
            </a:r>
            <a:r>
              <a:rPr lang="en-US" dirty="0" smtClean="0"/>
              <a:t>. A </a:t>
            </a:r>
            <a:r>
              <a:rPr lang="en-US" dirty="0" err="1" smtClean="0"/>
              <a:t>visszautasított</a:t>
            </a:r>
            <a:r>
              <a:rPr lang="en-US" dirty="0" smtClean="0"/>
              <a:t> </a:t>
            </a:r>
            <a:r>
              <a:rPr lang="en-US" dirty="0" err="1" smtClean="0"/>
              <a:t>cikkeket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javítani</a:t>
            </a:r>
            <a:r>
              <a:rPr lang="en-US" dirty="0" smtClean="0"/>
              <a:t>;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elfogadottak</a:t>
            </a:r>
            <a:r>
              <a:rPr lang="en-US" dirty="0" smtClean="0"/>
              <a:t> </a:t>
            </a:r>
            <a:r>
              <a:rPr lang="en-US" dirty="0" err="1" smtClean="0"/>
              <a:t>javíthatók</a:t>
            </a:r>
            <a:r>
              <a:rPr lang="en-US" dirty="0" smtClean="0"/>
              <a:t> a </a:t>
            </a:r>
            <a:r>
              <a:rPr lang="en-US" dirty="0" err="1" smtClean="0"/>
              <a:t>javaslatok</a:t>
            </a:r>
            <a:r>
              <a:rPr lang="en-US" dirty="0" smtClean="0"/>
              <a:t> </a:t>
            </a:r>
            <a:r>
              <a:rPr lang="en-US" dirty="0" err="1" smtClean="0"/>
              <a:t>alapján</a:t>
            </a:r>
            <a:r>
              <a:rPr lang="en-US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Módosítás</a:t>
            </a:r>
            <a:r>
              <a:rPr lang="en-US" dirty="0" smtClean="0"/>
              <a:t> </a:t>
            </a:r>
            <a:r>
              <a:rPr lang="en-US" dirty="0" err="1" smtClean="0"/>
              <a:t>után</a:t>
            </a:r>
            <a:r>
              <a:rPr lang="en-US" dirty="0" smtClean="0"/>
              <a:t> a </a:t>
            </a:r>
            <a:r>
              <a:rPr lang="en-US" dirty="0" err="1" smtClean="0"/>
              <a:t>bírálók</a:t>
            </a:r>
            <a:r>
              <a:rPr lang="en-US" dirty="0" smtClean="0"/>
              <a:t> </a:t>
            </a:r>
            <a:r>
              <a:rPr lang="en-US" dirty="0" err="1" smtClean="0"/>
              <a:t>átnézik</a:t>
            </a:r>
            <a:r>
              <a:rPr lang="en-US" dirty="0" smtClean="0"/>
              <a:t> a </a:t>
            </a:r>
            <a:r>
              <a:rPr lang="en-US" dirty="0" err="1" smtClean="0"/>
              <a:t>cikket</a:t>
            </a:r>
            <a:r>
              <a:rPr lang="en-US" dirty="0" smtClean="0"/>
              <a:t>,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végleges</a:t>
            </a:r>
            <a:r>
              <a:rPr lang="en-US" dirty="0" smtClean="0"/>
              <a:t> </a:t>
            </a:r>
            <a:r>
              <a:rPr lang="en-US" dirty="0" err="1" smtClean="0"/>
              <a:t>döntést</a:t>
            </a:r>
            <a:r>
              <a:rPr lang="en-US" dirty="0" smtClean="0"/>
              <a:t> </a:t>
            </a:r>
            <a:r>
              <a:rPr lang="en-US" dirty="0" err="1" smtClean="0"/>
              <a:t>hoznak</a:t>
            </a:r>
            <a:r>
              <a:rPr lang="en-US" dirty="0" smtClean="0"/>
              <a:t>.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elfogadottakat</a:t>
            </a:r>
            <a:r>
              <a:rPr lang="en-US" dirty="0" smtClean="0"/>
              <a:t> a </a:t>
            </a:r>
            <a:r>
              <a:rPr lang="en-US" dirty="0" err="1" smtClean="0"/>
              <a:t>szerkesztőségre</a:t>
            </a:r>
            <a:r>
              <a:rPr lang="en-US" dirty="0" smtClean="0"/>
              <a:t> </a:t>
            </a:r>
            <a:r>
              <a:rPr lang="en-US" dirty="0" err="1" smtClean="0"/>
              <a:t>küldik</a:t>
            </a:r>
            <a:r>
              <a:rPr lang="en-US" dirty="0" smtClean="0"/>
              <a:t>, </a:t>
            </a:r>
            <a:r>
              <a:rPr lang="en-US" dirty="0" err="1" smtClean="0"/>
              <a:t>ahol</a:t>
            </a:r>
            <a:r>
              <a:rPr lang="en-US" dirty="0" smtClean="0"/>
              <a:t> a </a:t>
            </a:r>
            <a:r>
              <a:rPr lang="en-US" dirty="0" err="1" smtClean="0"/>
              <a:t>szerkesztők</a:t>
            </a:r>
            <a:r>
              <a:rPr lang="en-US" dirty="0" smtClean="0"/>
              <a:t> </a:t>
            </a:r>
            <a:r>
              <a:rPr lang="en-US" dirty="0" err="1" smtClean="0"/>
              <a:t>dolgoznak</a:t>
            </a:r>
            <a:r>
              <a:rPr lang="en-US" dirty="0" smtClean="0"/>
              <a:t> </a:t>
            </a:r>
            <a:r>
              <a:rPr lang="en-US" dirty="0" err="1" smtClean="0"/>
              <a:t>rajtuk</a:t>
            </a:r>
            <a:r>
              <a:rPr lang="en-US" dirty="0" smtClean="0"/>
              <a:t>; </a:t>
            </a:r>
            <a:r>
              <a:rPr lang="en-US" dirty="0" err="1" smtClean="0"/>
              <a:t>esetleg</a:t>
            </a:r>
            <a:r>
              <a:rPr lang="en-US" dirty="0" smtClean="0"/>
              <a:t> a </a:t>
            </a:r>
            <a:r>
              <a:rPr lang="en-US" dirty="0" err="1" smtClean="0"/>
              <a:t>szerzőhöz</a:t>
            </a:r>
            <a:r>
              <a:rPr lang="en-US" dirty="0" smtClean="0"/>
              <a:t> </a:t>
            </a:r>
            <a:r>
              <a:rPr lang="en-US" dirty="0" err="1" smtClean="0"/>
              <a:t>fordulnak</a:t>
            </a:r>
            <a:r>
              <a:rPr lang="en-US" dirty="0" smtClean="0"/>
              <a:t> </a:t>
            </a:r>
            <a:r>
              <a:rPr lang="en-US" dirty="0" err="1" smtClean="0"/>
              <a:t>javításért</a:t>
            </a:r>
            <a:r>
              <a:rPr lang="en-US" dirty="0" smtClean="0"/>
              <a:t>. A </a:t>
            </a:r>
            <a:r>
              <a:rPr lang="en-US" dirty="0" err="1" smtClean="0"/>
              <a:t>kész</a:t>
            </a:r>
            <a:r>
              <a:rPr lang="en-US" dirty="0" smtClean="0"/>
              <a:t>, </a:t>
            </a:r>
            <a:r>
              <a:rPr lang="en-US" dirty="0" err="1" smtClean="0"/>
              <a:t>formailag</a:t>
            </a:r>
            <a:r>
              <a:rPr lang="en-US" dirty="0" smtClean="0"/>
              <a:t> </a:t>
            </a:r>
            <a:r>
              <a:rPr lang="en-US" dirty="0" err="1" smtClean="0"/>
              <a:t>helyes</a:t>
            </a:r>
            <a:r>
              <a:rPr lang="en-US" dirty="0" smtClean="0"/>
              <a:t> </a:t>
            </a:r>
            <a:r>
              <a:rPr lang="en-US" dirty="0" err="1" smtClean="0"/>
              <a:t>cikkeket</a:t>
            </a:r>
            <a:r>
              <a:rPr lang="en-US" dirty="0" smtClean="0"/>
              <a:t> </a:t>
            </a:r>
            <a:r>
              <a:rPr lang="en-US" dirty="0" err="1" smtClean="0"/>
              <a:t>ellátják</a:t>
            </a:r>
            <a:r>
              <a:rPr lang="en-US" dirty="0" smtClean="0"/>
              <a:t> </a:t>
            </a:r>
            <a:r>
              <a:rPr lang="en-US" dirty="0" err="1" smtClean="0"/>
              <a:t>fej</a:t>
            </a:r>
            <a:r>
              <a:rPr lang="en-US" dirty="0" smtClean="0"/>
              <a:t>-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láblécbeli</a:t>
            </a:r>
            <a:r>
              <a:rPr lang="en-US" dirty="0" smtClean="0"/>
              <a:t> </a:t>
            </a:r>
            <a:r>
              <a:rPr lang="en-US" dirty="0" err="1" smtClean="0"/>
              <a:t>oldalszámozással</a:t>
            </a:r>
            <a:r>
              <a:rPr lang="en-US" dirty="0" smtClean="0"/>
              <a:t>, a </a:t>
            </a:r>
            <a:r>
              <a:rPr lang="en-US" dirty="0" err="1" smtClean="0"/>
              <a:t>kötetszám</a:t>
            </a:r>
            <a:r>
              <a:rPr lang="en-US" dirty="0" smtClean="0"/>
              <a:t> </a:t>
            </a:r>
            <a:r>
              <a:rPr lang="en-US" dirty="0" err="1" smtClean="0"/>
              <a:t>feltüntetésével</a:t>
            </a:r>
            <a:r>
              <a:rPr lang="en-US" dirty="0" smtClean="0"/>
              <a:t>. </a:t>
            </a:r>
            <a:r>
              <a:rPr lang="en-US" dirty="0" err="1" smtClean="0"/>
              <a:t>Ezután</a:t>
            </a:r>
            <a:r>
              <a:rPr lang="en-US" dirty="0" smtClean="0"/>
              <a:t> </a:t>
            </a:r>
            <a:r>
              <a:rPr lang="en-US" dirty="0" err="1" smtClean="0"/>
              <a:t>elküldik</a:t>
            </a:r>
            <a:r>
              <a:rPr lang="en-US" dirty="0" smtClean="0"/>
              <a:t> a </a:t>
            </a:r>
            <a:r>
              <a:rPr lang="en-US" dirty="0" err="1" smtClean="0"/>
              <a:t>nyomdába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anyagot</a:t>
            </a:r>
            <a:r>
              <a:rPr lang="en-US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adatbázisban</a:t>
            </a:r>
            <a:r>
              <a:rPr lang="en-US" dirty="0" smtClean="0"/>
              <a:t> a </a:t>
            </a:r>
            <a:r>
              <a:rPr lang="en-US" dirty="0" err="1" smtClean="0"/>
              <a:t>konferencia</a:t>
            </a:r>
            <a:r>
              <a:rPr lang="en-US" dirty="0" smtClean="0"/>
              <a:t> </a:t>
            </a:r>
            <a:r>
              <a:rPr lang="en-US" dirty="0" err="1" smtClean="0"/>
              <a:t>résztvevőinek</a:t>
            </a:r>
            <a:r>
              <a:rPr lang="en-US" dirty="0" smtClean="0"/>
              <a:t> </a:t>
            </a:r>
            <a:r>
              <a:rPr lang="en-US" dirty="0" err="1" smtClean="0"/>
              <a:t>adatait</a:t>
            </a:r>
            <a:r>
              <a:rPr lang="en-US" dirty="0" smtClean="0"/>
              <a:t> </a:t>
            </a:r>
            <a:r>
              <a:rPr lang="en-US" dirty="0" err="1" smtClean="0"/>
              <a:t>tároljuk</a:t>
            </a:r>
            <a:r>
              <a:rPr lang="en-US" dirty="0" smtClean="0"/>
              <a:t> el. </a:t>
            </a:r>
            <a:r>
              <a:rPr lang="en-US" dirty="0" err="1" smtClean="0"/>
              <a:t>Regisztrálniuk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,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kifizetniük</a:t>
            </a:r>
            <a:r>
              <a:rPr lang="en-US" dirty="0" smtClean="0"/>
              <a:t> a </a:t>
            </a:r>
            <a:r>
              <a:rPr lang="en-US" dirty="0" err="1" smtClean="0"/>
              <a:t>részvételi</a:t>
            </a:r>
            <a:r>
              <a:rPr lang="en-US" dirty="0" smtClean="0"/>
              <a:t> </a:t>
            </a:r>
            <a:r>
              <a:rPr lang="en-US" dirty="0" err="1" smtClean="0"/>
              <a:t>díjat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03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161</TotalTime>
  <Words>248</Words>
  <Application>Microsoft Office PowerPoint</Application>
  <PresentationFormat>Diavetítés a képernyőre (4:3 oldalarány)</PresentationFormat>
  <Paragraphs>21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Wingdings 2</vt:lpstr>
      <vt:lpstr>Franklin Gothic Medium</vt:lpstr>
      <vt:lpstr>Wingdings</vt:lpstr>
      <vt:lpstr>Grid</vt:lpstr>
      <vt:lpstr>Adatbázis alapú rendszerek</vt:lpstr>
      <vt:lpstr>SSADM: adattábla tervek</vt:lpstr>
      <vt:lpstr>1. feladat</vt:lpstr>
      <vt:lpstr>2. feladat</vt:lpstr>
    </vt:vector>
  </TitlesOfParts>
  <Company>Szegedi Tudományegyetem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Adatbázis alapú rendszerek</dc:title>
  <dc:creator>Lajos Cser</dc:creator>
  <cp:lastModifiedBy>Cser Lajos</cp:lastModifiedBy>
  <cp:revision>8</cp:revision>
  <cp:lastPrinted>2013-02-17T19:53:08Z</cp:lastPrinted>
  <dcterms:created xsi:type="dcterms:W3CDTF">2013-02-17T12:41:50Z</dcterms:created>
  <dcterms:modified xsi:type="dcterms:W3CDTF">2015-02-19T08:06:30Z</dcterms:modified>
</cp:coreProperties>
</file>